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AC03C-821D-482B-8D18-659DBD73866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BAE2-2F68-4601-9054-B3F036444A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92392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88"/>
            <a:ext cx="92392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92392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91916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2202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688"/>
            <a:ext cx="92106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2106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</cp:revision>
  <dcterms:created xsi:type="dcterms:W3CDTF">2021-03-28T21:27:56Z</dcterms:created>
  <dcterms:modified xsi:type="dcterms:W3CDTF">2021-03-28T21:37:04Z</dcterms:modified>
</cp:coreProperties>
</file>